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9"/>
  </p:notesMasterIdLst>
  <p:sldIdLst>
    <p:sldId id="264" r:id="rId4"/>
    <p:sldId id="260" r:id="rId5"/>
    <p:sldId id="261" r:id="rId6"/>
    <p:sldId id="262" r:id="rId7"/>
    <p:sldId id="263" r:id="rId8"/>
  </p:sldIdLst>
  <p:sldSz cx="11520488" cy="6480175"/>
  <p:notesSz cx="6858000" cy="9144000"/>
  <p:defaultTextStyle>
    <a:defPPr>
      <a:defRPr lang="de-DE"/>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defaultTextStyle>
  <p:extLst>
    <p:ext uri="{521415D9-36F7-43E2-AB2F-B90AF26B5E84}">
      <p14:sectionLst xmlns:p14="http://schemas.microsoft.com/office/powerpoint/2010/main">
        <p14:section name="Agenda" id="{C37546D1-545A-4435-A9C0-0AF35402356A}">
          <p14:sldIdLst>
            <p14:sldId id="264"/>
            <p14:sldId id="260"/>
            <p14:sldId id="261"/>
            <p14:sldId id="262"/>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5EA"/>
    <a:srgbClr val="D6D7D9"/>
    <a:srgbClr val="AFE377"/>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BAA4-8DFA-4A89-87EB-49C32662AFE0}">
  <a:tblStyle styleId="{5C23144A-7EE6-4342-B048-85BDC9FD1C3A}" styleName="JobRad Tabelle / Anthrazit">
    <a:wholeTbl>
      <a:tcTxStyle>
        <a:fontRef idx="minor">
          <a:prstClr val="black"/>
        </a:fontRef>
        <a:schemeClr val="dk1"/>
      </a:tcTxStyle>
      <a:tcStyle>
        <a:tcBdr>
          <a:left>
            <a:ln w="6350" cmpd="sng">
              <a:solidFill>
                <a:prstClr val="white"/>
              </a:solidFill>
              <a:prstDash val="solid"/>
            </a:ln>
          </a:left>
          <a:right>
            <a:ln w="6350" cmpd="sng">
              <a:solidFill>
                <a:prstClr val="white"/>
              </a:solidFill>
              <a:prstDash val="solid"/>
            </a:ln>
          </a:right>
          <a:top>
            <a:ln w="6350" cmpd="sng">
              <a:solidFill>
                <a:prstClr val="white"/>
              </a:solidFill>
              <a:prstDash val="solid"/>
            </a:ln>
          </a:top>
          <a:bottom>
            <a:ln w="6350" cmpd="sng">
              <a:solidFill>
                <a:schemeClr val="bg2"/>
              </a:solidFill>
              <a:prstDash val="solid"/>
            </a:ln>
          </a:bottom>
          <a:insideH>
            <a:ln w="12700" cmpd="sng">
              <a:solidFill>
                <a:srgbClr val="AAAFB1"/>
              </a:solidFill>
              <a:prstDash val="dot"/>
            </a:ln>
          </a:insideH>
          <a:insideV>
            <a:ln w="3175" cmpd="sng">
              <a:solidFill>
                <a:schemeClr val="bg2"/>
              </a:solidFill>
              <a:prstDash val="solid"/>
            </a:ln>
          </a:insideV>
        </a:tcBdr>
      </a:tcStyle>
    </a:wholeTbl>
    <a:band1H>
      <a:tcStyle>
        <a:tcBdr/>
      </a:tcStyle>
    </a:band1H>
    <a:band2H>
      <a:tcStyle>
        <a:tcBdr/>
      </a:tcStyle>
    </a:band2H>
    <a:band1V>
      <a:tcStyle>
        <a:tcBdr/>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fill>
          <a:solidFill>
            <a:schemeClr val="accent1"/>
          </a:solidFill>
        </a:fill>
      </a:tcStyle>
    </a:lastRow>
    <a:firstRow>
      <a:tcTxStyle b="on">
        <a:fontRef idx="minor">
          <a:prstClr val="black"/>
        </a:fontRef>
        <a:schemeClr val="lt1"/>
      </a:tcTxStyle>
      <a:tcStyle>
        <a:tcBdr>
          <a:bottom>
            <a:ln w="6350" cmpd="sng">
              <a:solidFill>
                <a:schemeClr val="accent1"/>
              </a:solidFill>
              <a:prstDash val="solid"/>
            </a:ln>
          </a:bottom>
          <a:insideV>
            <a:ln w="3175" cmpd="sng">
              <a:solidFill>
                <a:schemeClr val="accent1"/>
              </a:solidFill>
              <a:prstDash val="solid"/>
            </a:ln>
          </a:insideV>
        </a:tcBdr>
        <a:fill>
          <a:solidFill>
            <a:schemeClr val="accent1"/>
          </a:solidFill>
        </a:fill>
      </a:tcStyle>
    </a:firstRow>
  </a:tblStyle>
  <a:tblStyle styleId="{21E4BAA4-8DFA-4A89-87EB-49C32662AFE0}" styleName="JobRad Tabelle / Pink">
    <a:wholeTbl>
      <a:tcTxStyle>
        <a:fontRef idx="minor">
          <a:prstClr val="black"/>
        </a:fontRef>
        <a:schemeClr val="dk1"/>
      </a:tcTxStyle>
      <a:tcStyle>
        <a:tcBdr>
          <a:left>
            <a:ln w="6350" cmpd="sng">
              <a:solidFill>
                <a:prstClr val="white"/>
              </a:solidFill>
              <a:prstDash val="solid"/>
            </a:ln>
          </a:left>
          <a:right>
            <a:ln w="6350" cmpd="sng">
              <a:solidFill>
                <a:prstClr val="white"/>
              </a:solidFill>
              <a:prstDash val="solid"/>
            </a:ln>
          </a:right>
          <a:top>
            <a:ln w="6350" cmpd="sng">
              <a:solidFill>
                <a:prstClr val="white"/>
              </a:solidFill>
              <a:prstDash val="solid"/>
            </a:ln>
          </a:top>
          <a:bottom>
            <a:ln w="6350" cmpd="sng">
              <a:solidFill>
                <a:schemeClr val="bg2"/>
              </a:solidFill>
              <a:prstDash val="solid"/>
            </a:ln>
          </a:bottom>
          <a:insideH>
            <a:ln w="12700" cmpd="sng">
              <a:solidFill>
                <a:srgbClr val="AAAFB1"/>
              </a:solidFill>
              <a:prstDash val="dot"/>
            </a:ln>
          </a:insideH>
          <a:insideV>
            <a:ln w="3175" cmpd="sng">
              <a:solidFill>
                <a:schemeClr val="bg2"/>
              </a:solidFill>
              <a:prstDash val="solid"/>
            </a:ln>
          </a:insideV>
        </a:tcBdr>
      </a:tcStyle>
    </a:wholeTbl>
    <a:band1H>
      <a:tcStyle>
        <a:tcBdr/>
      </a:tcStyle>
    </a:band1H>
    <a:band2H>
      <a:tcStyle>
        <a:tcBdr/>
      </a:tcStyle>
    </a:band2H>
    <a:band1V>
      <a:tcStyle>
        <a:tcBdr/>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fill>
          <a:solidFill>
            <a:schemeClr val="accent2"/>
          </a:solidFill>
        </a:fill>
      </a:tcStyle>
    </a:lastRow>
    <a:firstRow>
      <a:tcTxStyle b="on">
        <a:fontRef idx="minor">
          <a:prstClr val="black"/>
        </a:fontRef>
        <a:schemeClr val="accent1"/>
      </a:tcTxStyle>
      <a:tcStyle>
        <a:tcBdr>
          <a:bottom>
            <a:ln w="6350" cmpd="sng">
              <a:solidFill>
                <a:schemeClr val="accent2"/>
              </a:solidFill>
              <a:prstDash val="solid"/>
            </a:ln>
          </a:bottom>
          <a:insideV>
            <a:ln w="3175" cmpd="sng">
              <a:solidFill>
                <a:schemeClr val="accent2"/>
              </a:solidFill>
              <a:prstDash val="solid"/>
            </a:ln>
          </a:insideV>
        </a:tcBdr>
        <a:fill>
          <a:solidFill>
            <a:schemeClr val="accent2"/>
          </a:solidFill>
        </a:fill>
      </a:tcStyle>
    </a:firstRow>
  </a:tblStyle>
  <a:tblStyle styleId="{F5CE1C69-6EDB-4FF4-983F-18BD219EF322}" styleName="JobRad Tabelle / Maigrün">
    <a:wholeTbl>
      <a:tcTxStyle>
        <a:fontRef idx="minor">
          <a:prstClr val="black"/>
        </a:fontRef>
        <a:schemeClr val="dk1"/>
      </a:tcTxStyle>
      <a:tcStyle>
        <a:tcBdr>
          <a:left>
            <a:ln w="6350" cmpd="sng">
              <a:solidFill>
                <a:prstClr val="white"/>
              </a:solidFill>
              <a:prstDash val="solid"/>
            </a:ln>
          </a:left>
          <a:right>
            <a:ln w="6350" cmpd="sng">
              <a:solidFill>
                <a:prstClr val="white"/>
              </a:solidFill>
              <a:prstDash val="solid"/>
            </a:ln>
          </a:right>
          <a:top>
            <a:ln w="6350" cmpd="sng">
              <a:solidFill>
                <a:prstClr val="white"/>
              </a:solidFill>
              <a:prstDash val="solid"/>
            </a:ln>
          </a:top>
          <a:bottom>
            <a:ln w="6350" cmpd="sng">
              <a:solidFill>
                <a:schemeClr val="bg2"/>
              </a:solidFill>
              <a:prstDash val="solid"/>
            </a:ln>
          </a:bottom>
          <a:insideH>
            <a:ln w="12700" cmpd="sng">
              <a:solidFill>
                <a:srgbClr val="AAAFB1"/>
              </a:solidFill>
              <a:prstDash val="dot"/>
            </a:ln>
          </a:insideH>
          <a:insideV>
            <a:ln w="3175" cmpd="sng">
              <a:solidFill>
                <a:schemeClr val="bg2"/>
              </a:solidFill>
              <a:prstDash val="solid"/>
            </a:ln>
          </a:insideV>
        </a:tcBdr>
      </a:tcStyle>
    </a:wholeTbl>
    <a:band1H>
      <a:tcStyle>
        <a:tcBdr/>
      </a:tcStyle>
    </a:band1H>
    <a:band2H>
      <a:tcStyle>
        <a:tcBdr/>
      </a:tcStyle>
    </a:band2H>
    <a:band1V>
      <a:tcStyle>
        <a:tcBdr/>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fill>
          <a:solidFill>
            <a:schemeClr val="accent3"/>
          </a:solidFill>
        </a:fill>
      </a:tcStyle>
    </a:lastRow>
    <a:firstRow>
      <a:tcTxStyle b="on">
        <a:fontRef idx="minor">
          <a:prstClr val="black"/>
        </a:fontRef>
        <a:schemeClr val="accent1"/>
      </a:tcTxStyle>
      <a:tcStyle>
        <a:tcBdr>
          <a:bottom>
            <a:ln w="6350" cmpd="sng">
              <a:solidFill>
                <a:schemeClr val="accent3"/>
              </a:solidFill>
              <a:prstDash val="solid"/>
            </a:ln>
          </a:bottom>
          <a:insideV>
            <a:ln w="3175" cmpd="sng">
              <a:solidFill>
                <a:schemeClr val="accent3"/>
              </a:solidFill>
              <a:prstDash val="solid"/>
            </a:ln>
          </a:insideV>
        </a:tcBdr>
        <a:fill>
          <a:solidFill>
            <a:schemeClr val="accent3"/>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283" autoAdjust="0"/>
  </p:normalViewPr>
  <p:slideViewPr>
    <p:cSldViewPr snapToGrid="0" showGuides="1">
      <p:cViewPr>
        <p:scale>
          <a:sx n="100" d="100"/>
          <a:sy n="100" d="100"/>
        </p:scale>
        <p:origin x="480" y="28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14046D-028A-43DC-87B9-BF38F0C47DE2}" type="datetimeFigureOut">
              <a:rPr lang="de-DE" smtClean="0"/>
              <a:t>25.06.2025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1EBDA9-25A4-4B84-BD62-39D4D4F7A43D}" type="slidenum">
              <a:rPr lang="de-DE" smtClean="0"/>
              <a:t>‹Nr.›</a:t>
            </a:fld>
            <a:endParaRPr lang="de-DE"/>
          </a:p>
        </p:txBody>
      </p:sp>
    </p:spTree>
    <p:extLst>
      <p:ext uri="{BB962C8B-B14F-4D97-AF65-F5344CB8AC3E}">
        <p14:creationId xmlns:p14="http://schemas.microsoft.com/office/powerpoint/2010/main" val="370059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hell)">
    <p:bg>
      <p:bgRef idx="1001">
        <a:schemeClr val="bg1"/>
      </p:bgRef>
    </p:bg>
    <p:spTree>
      <p:nvGrpSpPr>
        <p:cNvPr id="1" name=""/>
        <p:cNvGrpSpPr/>
        <p:nvPr/>
      </p:nvGrpSpPr>
      <p:grpSpPr>
        <a:xfrm>
          <a:off x="0" y="0"/>
          <a:ext cx="0" cy="0"/>
          <a:chOff x="0" y="0"/>
          <a:chExt cx="0" cy="0"/>
        </a:xfrm>
      </p:grpSpPr>
      <p:sp>
        <p:nvSpPr>
          <p:cNvPr id="4" name="Text">
            <a:extLst>
              <a:ext uri="{FF2B5EF4-FFF2-40B4-BE49-F238E27FC236}">
                <a16:creationId xmlns:a16="http://schemas.microsoft.com/office/drawing/2014/main" id="{E1E1A18B-8B66-308E-480E-CF78E743885A}"/>
              </a:ext>
            </a:extLst>
          </p:cNvPr>
          <p:cNvSpPr>
            <a:spLocks noGrp="1"/>
          </p:cNvSpPr>
          <p:nvPr>
            <p:ph type="body" orient="vert" idx="1" hasCustomPrompt="1"/>
          </p:nvPr>
        </p:nvSpPr>
        <p:spPr>
          <a:xfrm>
            <a:off x="395288" y="1243013"/>
            <a:ext cx="10728325" cy="4445000"/>
          </a:xfrm>
        </p:spPr>
        <p:txBody>
          <a:bodyPr vert="horz" numCol="1" spcCol="396000"/>
          <a:lstStyle>
            <a:lvl1pPr marL="360000" indent="-360000" defTabSz="360000">
              <a:spcBef>
                <a:spcPts val="600"/>
              </a:spcBef>
              <a:buNone/>
              <a:tabLst>
                <a:tab pos="360000" algn="l"/>
                <a:tab pos="900000" algn="l"/>
                <a:tab pos="1620000" algn="l"/>
              </a:tabLst>
              <a:defRPr/>
            </a:lvl1pPr>
            <a:lvl2pPr marL="360000" indent="-360000" defTabSz="360000">
              <a:spcBef>
                <a:spcPts val="600"/>
              </a:spcBef>
              <a:buFont typeface="Arial" panose="020B0604020202020204" pitchFamily="34" charset="0"/>
              <a:buNone/>
              <a:tabLst>
                <a:tab pos="360000" algn="l"/>
                <a:tab pos="900000" algn="l"/>
                <a:tab pos="1620000" algn="l"/>
              </a:tabLst>
              <a:defRPr>
                <a:latin typeface="+mj-lt"/>
              </a:defRPr>
            </a:lvl2pPr>
            <a:lvl3pPr marL="900000" indent="-540000" defTabSz="360000">
              <a:spcBef>
                <a:spcPts val="0"/>
              </a:spcBef>
              <a:buFont typeface="Arial" panose="020B0604020202020204" pitchFamily="34" charset="0"/>
              <a:buNone/>
              <a:tabLst>
                <a:tab pos="360000" algn="l"/>
                <a:tab pos="900000" algn="l"/>
                <a:tab pos="1620000" algn="l"/>
              </a:tabLst>
              <a:defRPr sz="1900">
                <a:latin typeface="+mn-lt"/>
              </a:defRPr>
            </a:lvl3pPr>
            <a:lvl4pPr marL="900000" indent="-540000" defTabSz="360000">
              <a:spcBef>
                <a:spcPts val="0"/>
              </a:spcBef>
              <a:buNone/>
              <a:tabLst>
                <a:tab pos="360000" algn="l"/>
                <a:tab pos="900000" algn="l"/>
                <a:tab pos="1620000" algn="l"/>
              </a:tabLst>
              <a:defRPr sz="1900">
                <a:latin typeface="+mj-lt"/>
              </a:defRPr>
            </a:lvl4pPr>
            <a:lvl5pPr marL="1620000" indent="-720000" defTabSz="360000">
              <a:spcBef>
                <a:spcPts val="0"/>
              </a:spcBef>
              <a:buFont typeface="Arial" panose="020B0604020202020204" pitchFamily="34" charset="0"/>
              <a:buNone/>
              <a:tabLst>
                <a:tab pos="360000" algn="l"/>
                <a:tab pos="900000" algn="l"/>
                <a:tab pos="1620000" algn="l"/>
              </a:tabLst>
              <a:defRPr sz="1900" b="0">
                <a:latin typeface="+mn-lt"/>
              </a:defRPr>
            </a:lvl5pPr>
            <a:lvl6pPr marL="1620000" indent="-720000" defTabSz="360000">
              <a:spcBef>
                <a:spcPts val="0"/>
              </a:spcBef>
              <a:buFont typeface="Arial" panose="020B0604020202020204" pitchFamily="34" charset="0"/>
              <a:buNone/>
              <a:tabLst>
                <a:tab pos="360000" algn="l"/>
                <a:tab pos="900000" algn="l"/>
                <a:tab pos="1620000" algn="l"/>
              </a:tabLst>
              <a:defRPr sz="1900">
                <a:latin typeface="+mj-lt"/>
              </a:defRPr>
            </a:lvl6pPr>
            <a:lvl7pPr marL="1620000" indent="-720000" defTabSz="360000">
              <a:spcBef>
                <a:spcPts val="0"/>
              </a:spcBef>
              <a:buFont typeface="Arial" panose="020B0604020202020204" pitchFamily="34" charset="0"/>
              <a:buNone/>
              <a:tabLst>
                <a:tab pos="360000" algn="l"/>
                <a:tab pos="900000" algn="l"/>
                <a:tab pos="1620000" algn="l"/>
              </a:tabLst>
              <a:defRPr sz="1900">
                <a:latin typeface="+mj-lt"/>
              </a:defRPr>
            </a:lvl7pPr>
            <a:lvl8pPr marL="1620000" indent="-720000" defTabSz="360000">
              <a:spcBef>
                <a:spcPts val="0"/>
              </a:spcBef>
              <a:buFont typeface="Arial" panose="020B0604020202020204" pitchFamily="34" charset="0"/>
              <a:buNone/>
              <a:tabLst>
                <a:tab pos="360000" algn="l"/>
                <a:tab pos="900000" algn="l"/>
                <a:tab pos="1620000" algn="l"/>
              </a:tabLst>
              <a:defRPr sz="1900">
                <a:latin typeface="+mj-lt"/>
              </a:defRPr>
            </a:lvl8pPr>
            <a:lvl9pPr marL="1620000" indent="-720000" defTabSz="360000">
              <a:spcBef>
                <a:spcPts val="0"/>
              </a:spcBef>
              <a:buFont typeface="Arial" panose="020B0604020202020204" pitchFamily="34" charset="0"/>
              <a:buNone/>
              <a:tabLst>
                <a:tab pos="360000" algn="l"/>
                <a:tab pos="900000" algn="l"/>
                <a:tab pos="1620000" algn="l"/>
              </a:tabLst>
              <a:defRPr sz="1900">
                <a:latin typeface="+mj-lt"/>
              </a:defRPr>
            </a:lvl9pPr>
          </a:lstStyle>
          <a:p>
            <a:pPr lvl="0"/>
            <a:r>
              <a:rPr lang="de-DE" dirty="0"/>
              <a:t>X	Agendapunkt auf erster Ebene // für weitere Formate &gt;&gt; Menü &gt; Start &gt; Absatz &gt; Listenebene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4793EABC-01D1-14EA-8EDB-EAD10AF728BE}"/>
              </a:ext>
            </a:extLst>
          </p:cNvPr>
          <p:cNvSpPr>
            <a:spLocks noGrp="1"/>
          </p:cNvSpPr>
          <p:nvPr>
            <p:ph type="title" hasCustomPrompt="1"/>
          </p:nvPr>
        </p:nvSpPr>
        <p:spPr>
          <a:xfrm>
            <a:off x="395288" y="323850"/>
            <a:ext cx="10728325" cy="612000"/>
          </a:xfrm>
        </p:spPr>
        <p:txBody>
          <a:bodyPr/>
          <a:lstStyle>
            <a:lvl1pPr>
              <a:defRPr>
                <a:solidFill>
                  <a:schemeClr val="tx1"/>
                </a:solidFill>
              </a:defRPr>
            </a:lvl1pPr>
          </a:lstStyle>
          <a:p>
            <a:r>
              <a:rPr lang="de-DE" dirty="0"/>
              <a:t>Headline: Agenda</a:t>
            </a:r>
          </a:p>
        </p:txBody>
      </p:sp>
    </p:spTree>
    <p:extLst>
      <p:ext uri="{BB962C8B-B14F-4D97-AF65-F5344CB8AC3E}">
        <p14:creationId xmlns:p14="http://schemas.microsoft.com/office/powerpoint/2010/main" val="1143588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249">
          <p15:clr>
            <a:srgbClr val="FBAE40"/>
          </p15:clr>
        </p15:guide>
        <p15:guide id="2" orient="horz" pos="783" userDrawn="1">
          <p15:clr>
            <a:srgbClr val="FBAE40"/>
          </p15:clr>
        </p15:guide>
        <p15:guide id="3" pos="7007">
          <p15:clr>
            <a:srgbClr val="FBAE40"/>
          </p15:clr>
        </p15:guide>
        <p15:guide id="4" orient="horz" pos="204">
          <p15:clr>
            <a:srgbClr val="FBAE40"/>
          </p15:clr>
        </p15:guide>
        <p15:guide id="5" orient="horz" pos="3583">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a:extLst>
              <a:ext uri="{FF2B5EF4-FFF2-40B4-BE49-F238E27FC236}">
                <a16:creationId xmlns:a16="http://schemas.microsoft.com/office/drawing/2014/main" id="{F3D3C4E4-C44C-1229-0A62-0359524E3985}"/>
              </a:ext>
            </a:extLst>
          </p:cNvPr>
          <p:cNvSpPr>
            <a:spLocks noGrp="1"/>
          </p:cNvSpPr>
          <p:nvPr>
            <p:ph type="body" idx="1"/>
          </p:nvPr>
        </p:nvSpPr>
        <p:spPr>
          <a:xfrm>
            <a:off x="395288" y="1800225"/>
            <a:ext cx="10728325" cy="3887788"/>
          </a:xfrm>
          <a:prstGeom prst="rect">
            <a:avLst/>
          </a:prstGeom>
        </p:spPr>
        <p:txBody>
          <a:bodyPr vert="horz" lIns="0" tIns="0" rIns="0" bIns="0" rtlCol="0" anchor="t" anchorCtr="0">
            <a:noAutofit/>
          </a:bodyPr>
          <a:lstStyle/>
          <a:p>
            <a:pPr lvl="0"/>
            <a:r>
              <a:rPr lang="de-DE" dirty="0"/>
              <a:t>Aufzählung auf erster Ebene // für weitere Formate &gt;&gt; Menü &gt; Start &gt; Absatz &gt; Listenebene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86615185-3531-B25D-6988-C1B111F3223F}"/>
              </a:ext>
            </a:extLst>
          </p:cNvPr>
          <p:cNvSpPr>
            <a:spLocks noGrp="1"/>
          </p:cNvSpPr>
          <p:nvPr>
            <p:ph type="title"/>
          </p:nvPr>
        </p:nvSpPr>
        <p:spPr>
          <a:xfrm>
            <a:off x="395288" y="323850"/>
            <a:ext cx="10728325" cy="1188000"/>
          </a:xfrm>
          <a:prstGeom prst="rect">
            <a:avLst/>
          </a:prstGeom>
        </p:spPr>
        <p:txBody>
          <a:bodyPr vert="horz" lIns="0" tIns="0" rIns="0" bIns="0" rtlCol="0" anchor="t" anchorCtr="0">
            <a:noAutofit/>
          </a:bodyPr>
          <a:lstStyle/>
          <a:p>
            <a:r>
              <a:rPr lang="de-DE" dirty="0"/>
              <a:t>Headline:</a:t>
            </a:r>
            <a:br>
              <a:rPr lang="de-DE" dirty="0"/>
            </a:br>
            <a:r>
              <a:rPr lang="de-DE" dirty="0"/>
              <a:t>Auf zwei Zeilen…</a:t>
            </a:r>
          </a:p>
        </p:txBody>
      </p:sp>
      <p:sp>
        <p:nvSpPr>
          <p:cNvPr id="4" name="Foliennummernplatzhalter 3">
            <a:extLst>
              <a:ext uri="{FF2B5EF4-FFF2-40B4-BE49-F238E27FC236}">
                <a16:creationId xmlns:a16="http://schemas.microsoft.com/office/drawing/2014/main" id="{A6CF9B55-178B-1BDA-B42B-7599BB028449}"/>
              </a:ext>
            </a:extLst>
          </p:cNvPr>
          <p:cNvSpPr>
            <a:spLocks noGrp="1"/>
          </p:cNvSpPr>
          <p:nvPr>
            <p:ph type="sldNum" sz="quarter" idx="4"/>
          </p:nvPr>
        </p:nvSpPr>
        <p:spPr>
          <a:xfrm>
            <a:off x="395288" y="6074991"/>
            <a:ext cx="288000" cy="288000"/>
          </a:xfrm>
          <a:prstGeom prst="ellipse">
            <a:avLst/>
          </a:prstGeom>
          <a:solidFill>
            <a:schemeClr val="tx1"/>
          </a:solidFill>
        </p:spPr>
        <p:txBody>
          <a:bodyPr vert="horz" lIns="0" tIns="0" rIns="0" bIns="0" rtlCol="0" anchor="ctr" anchorCtr="1"/>
          <a:lstStyle>
            <a:lvl1pPr marL="0" algn="l">
              <a:defRPr sz="1250">
                <a:solidFill>
                  <a:schemeClr val="bg1"/>
                </a:solidFill>
              </a:defRPr>
            </a:lvl1pPr>
            <a:lvl2pPr marL="0" algn="l">
              <a:defRPr/>
            </a:lvl2pPr>
            <a:lvl3pPr marL="0" algn="l">
              <a:defRPr/>
            </a:lvl3pPr>
            <a:lvl4pPr marL="0" algn="l">
              <a:defRPr/>
            </a:lvl4pPr>
            <a:lvl5pPr marL="0" algn="l">
              <a:defRPr/>
            </a:lvl5pPr>
            <a:lvl6pPr marL="0" algn="l">
              <a:defRPr/>
            </a:lvl6pPr>
            <a:lvl7pPr marL="0" algn="l">
              <a:defRPr/>
            </a:lvl7pPr>
            <a:lvl8pPr marL="0" algn="l">
              <a:defRPr/>
            </a:lvl8pPr>
            <a:lvl9pPr marL="0" algn="l">
              <a:defRPr/>
            </a:lvl9pPr>
          </a:lstStyle>
          <a:p>
            <a:fld id="{F23A9CEE-B35A-4E54-A09E-1A7770F20A42}" type="slidenum">
              <a:rPr lang="de-DE" smtClean="0"/>
              <a:pPr/>
              <a:t>‹Nr.›</a:t>
            </a:fld>
            <a:endParaRPr lang="de-DE" dirty="0"/>
          </a:p>
        </p:txBody>
      </p:sp>
    </p:spTree>
    <p:extLst>
      <p:ext uri="{BB962C8B-B14F-4D97-AF65-F5344CB8AC3E}">
        <p14:creationId xmlns:p14="http://schemas.microsoft.com/office/powerpoint/2010/main" val="2130901357"/>
      </p:ext>
    </p:extLst>
  </p:cSld>
  <p:clrMap bg1="lt1" tx1="dk1" bg2="lt2" tx2="dk2" accent1="accent1" accent2="accent2" accent3="accent3" accent4="accent4" accent5="accent5" accent6="accent6" hlink="hlink" folHlink="folHlink"/>
  <p:sldLayoutIdLst>
    <p:sldLayoutId id="2147483664" r:id="rId1"/>
  </p:sldLayoutIdLst>
  <p:hf hdr="0" ftr="0" dt="0"/>
  <p:txStyles>
    <p:titleStyle>
      <a:lvl1pPr marL="0" indent="0" algn="l" defTabSz="864017" rtl="0" eaLnBrk="1" latinLnBrk="0" hangingPunct="1">
        <a:lnSpc>
          <a:spcPct val="110000"/>
        </a:lnSpc>
        <a:spcBef>
          <a:spcPts val="0"/>
        </a:spcBef>
        <a:buFont typeface="Arial" panose="020B0604020202020204" pitchFamily="34" charset="0"/>
        <a:buNone/>
        <a:defRPr sz="3300" b="0" kern="1200">
          <a:solidFill>
            <a:schemeClr val="tx1"/>
          </a:solidFill>
          <a:latin typeface="+mn-lt"/>
          <a:ea typeface="+mj-ea"/>
          <a:cs typeface="+mj-cs"/>
        </a:defRPr>
      </a:lvl1pPr>
    </p:titleStyle>
    <p:bodyStyle>
      <a:lvl1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1pPr>
      <a:lvl2pPr marL="648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972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3pPr>
      <a:lvl4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648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6pPr>
      <a:lvl7pPr marL="972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7pPr>
      <a:lvl8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p:bodyStyle>
    <p:otherStyle>
      <a:defPPr>
        <a:defRPr lang="de-DE"/>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a:extLst>
              <a:ext uri="{FF2B5EF4-FFF2-40B4-BE49-F238E27FC236}">
                <a16:creationId xmlns:a16="http://schemas.microsoft.com/office/drawing/2014/main" id="{E2FA4511-1486-5C28-8329-F85671176EC2}"/>
              </a:ext>
            </a:extLst>
          </p:cNvPr>
          <p:cNvSpPr>
            <a:spLocks noGrp="1"/>
          </p:cNvSpPr>
          <p:nvPr>
            <p:ph type="title"/>
          </p:nvPr>
        </p:nvSpPr>
        <p:spPr>
          <a:xfrm>
            <a:off x="395289" y="323849"/>
            <a:ext cx="3493200" cy="919163"/>
          </a:xfrm>
        </p:spPr>
        <p:txBody>
          <a:bodyPr/>
          <a:lstStyle/>
          <a:p>
            <a:pPr defTabSz="864017">
              <a:spcAft>
                <a:spcPts val="1100"/>
              </a:spcAft>
              <a:defRPr/>
            </a:pPr>
            <a:r>
              <a:rPr lang="de-DE" sz="3000" dirty="0">
                <a:ea typeface="+mn-ea"/>
                <a:cs typeface="+mn-cs"/>
              </a:rPr>
              <a:t>Zum Wunschbike mit JobRad</a:t>
            </a:r>
            <a:r>
              <a:rPr lang="de-DE" sz="3000" baseline="30000" dirty="0">
                <a:ea typeface="+mn-ea"/>
                <a:cs typeface="+mn-cs"/>
              </a:rPr>
              <a:t>®</a:t>
            </a:r>
          </a:p>
        </p:txBody>
      </p:sp>
      <p:sp>
        <p:nvSpPr>
          <p:cNvPr id="4" name="Textplatzhalter 4">
            <a:extLst>
              <a:ext uri="{FF2B5EF4-FFF2-40B4-BE49-F238E27FC236}">
                <a16:creationId xmlns:a16="http://schemas.microsoft.com/office/drawing/2014/main" id="{69802587-B40C-1696-2804-4955CA7418C6}"/>
              </a:ext>
            </a:extLst>
          </p:cNvPr>
          <p:cNvSpPr txBox="1">
            <a:spLocks/>
          </p:cNvSpPr>
          <p:nvPr/>
        </p:nvSpPr>
        <p:spPr>
          <a:xfrm>
            <a:off x="428408" y="1524000"/>
            <a:ext cx="3095623" cy="42083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defTabSz="864017">
              <a:spcAft>
                <a:spcPts val="1100"/>
              </a:spcAft>
              <a:buFontTx/>
              <a:buNone/>
              <a:defRPr/>
            </a:pPr>
            <a:r>
              <a:rPr lang="de-DE" sz="2000" dirty="0" err="1">
                <a:solidFill>
                  <a:schemeClr val="tx1"/>
                </a:solidFill>
                <a:latin typeface="Calmetta"/>
                <a:ea typeface="Calmetta" panose="020B0603020203030204" pitchFamily="34" charset="0"/>
                <a:cs typeface="Calmetta" panose="020B0603020203030204" pitchFamily="34" charset="0"/>
              </a:rPr>
              <a:t>Ihr:e</a:t>
            </a:r>
            <a:r>
              <a:rPr lang="de-DE" sz="2000" dirty="0">
                <a:solidFill>
                  <a:schemeClr val="tx1"/>
                </a:solidFill>
                <a:latin typeface="Calmetta"/>
                <a:ea typeface="Calmetta" panose="020B0603020203030204" pitchFamily="34" charset="0"/>
                <a:cs typeface="Calmetta" panose="020B0603020203030204" pitchFamily="34" charset="0"/>
              </a:rPr>
              <a:t> </a:t>
            </a:r>
            <a:r>
              <a:rPr lang="de-DE" sz="2000" dirty="0" err="1">
                <a:solidFill>
                  <a:schemeClr val="tx1"/>
                </a:solidFill>
                <a:latin typeface="Calmetta"/>
                <a:ea typeface="Calmetta" panose="020B0603020203030204" pitchFamily="34" charset="0"/>
                <a:cs typeface="Calmetta" panose="020B0603020203030204" pitchFamily="34" charset="0"/>
              </a:rPr>
              <a:t>Arbeitgeber:in</a:t>
            </a:r>
            <a:r>
              <a:rPr lang="de-DE" sz="2000" dirty="0">
                <a:solidFill>
                  <a:schemeClr val="tx1"/>
                </a:solidFill>
                <a:latin typeface="Calmetta"/>
                <a:ea typeface="Calmetta" panose="020B0603020203030204" pitchFamily="34" charset="0"/>
                <a:cs typeface="Calmetta" panose="020B0603020203030204" pitchFamily="34" charset="0"/>
              </a:rPr>
              <a:t> least für Sie das JobRad</a:t>
            </a:r>
            <a:r>
              <a:rPr lang="de-DE" sz="2000" baseline="30000" dirty="0">
                <a:solidFill>
                  <a:schemeClr val="tx1"/>
                </a:solidFill>
                <a:latin typeface="Calmetta"/>
                <a:ea typeface="Calmetta" panose="020B0603020203030204" pitchFamily="34" charset="0"/>
                <a:cs typeface="Calmetta" panose="020B0603020203030204" pitchFamily="34" charset="0"/>
              </a:rPr>
              <a:t>®</a:t>
            </a:r>
            <a:r>
              <a:rPr lang="de-DE" sz="2000" dirty="0">
                <a:solidFill>
                  <a:schemeClr val="tx1"/>
                </a:solidFill>
                <a:latin typeface="Calmetta"/>
                <a:ea typeface="Calmetta" panose="020B0603020203030204" pitchFamily="34" charset="0"/>
                <a:cs typeface="Calmetta" panose="020B0603020203030204" pitchFamily="34" charset="0"/>
              </a:rPr>
              <a:t>.</a:t>
            </a:r>
          </a:p>
          <a:p>
            <a:pPr defTabSz="864017">
              <a:spcAft>
                <a:spcPts val="1100"/>
              </a:spcAft>
              <a:buFontTx/>
              <a:buNone/>
              <a:defRPr/>
            </a:pPr>
            <a:r>
              <a:rPr lang="de-DE" sz="2000" dirty="0">
                <a:solidFill>
                  <a:schemeClr val="tx1"/>
                </a:solidFill>
                <a:latin typeface="Calmetta"/>
                <a:ea typeface="Calmetta" panose="020B0603020203030204" pitchFamily="34" charset="0"/>
                <a:cs typeface="Calmetta" panose="020B0603020203030204" pitchFamily="34" charset="0"/>
              </a:rPr>
              <a:t>Sie fahren es, wann immer Sie wollen: zur Arbeit, im Alltag, im Urlaub oder beim Sport.</a:t>
            </a:r>
          </a:p>
        </p:txBody>
      </p:sp>
      <p:pic>
        <p:nvPicPr>
          <p:cNvPr id="5" name="Bildplatzhalter 10" descr="Ein Bild, das eine lächelnde Frau mit Fahrradhelm und Rucksack zeigt. Sie sitzt auf einem Fahrrad, das von der:dem Betrachter:in wegfährt. Im Hintergrund sind moderne Häuser in einer Wohnanlage zu sehen.">
            <a:extLst>
              <a:ext uri="{FF2B5EF4-FFF2-40B4-BE49-F238E27FC236}">
                <a16:creationId xmlns:a16="http://schemas.microsoft.com/office/drawing/2014/main" id="{25164620-2DD9-37BA-2A70-5F44FEC4A1C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88488" y="0"/>
            <a:ext cx="7632000" cy="6480175"/>
          </a:xfrm>
          <a:prstGeom prst="rect">
            <a:avLst/>
          </a:prstGeom>
        </p:spPr>
      </p:pic>
      <p:grpSp>
        <p:nvGrpSpPr>
          <p:cNvPr id="6" name="Gruppieren 5">
            <a:extLst>
              <a:ext uri="{FF2B5EF4-FFF2-40B4-BE49-F238E27FC236}">
                <a16:creationId xmlns:a16="http://schemas.microsoft.com/office/drawing/2014/main" id="{2A96C612-4DFE-B1F5-6471-0825A441108E}"/>
              </a:ext>
              <a:ext uri="{C183D7F6-B498-43B3-948B-1728B52AA6E4}">
                <adec:decorative xmlns:adec="http://schemas.microsoft.com/office/drawing/2017/decorative" val="1"/>
              </a:ext>
            </a:extLst>
          </p:cNvPr>
          <p:cNvGrpSpPr/>
          <p:nvPr/>
        </p:nvGrpSpPr>
        <p:grpSpPr>
          <a:xfrm>
            <a:off x="1924457" y="5847163"/>
            <a:ext cx="921899" cy="491574"/>
            <a:chOff x="5735415" y="5854333"/>
            <a:chExt cx="921899" cy="491574"/>
          </a:xfrm>
        </p:grpSpPr>
        <p:sp>
          <p:nvSpPr>
            <p:cNvPr id="7" name="Untertitel 10">
              <a:extLst>
                <a:ext uri="{FF2B5EF4-FFF2-40B4-BE49-F238E27FC236}">
                  <a16:creationId xmlns:a16="http://schemas.microsoft.com/office/drawing/2014/main" id="{35B0ECDC-C538-AF91-A3F0-EB43F300E762}"/>
                </a:ext>
              </a:extLst>
            </p:cNvPr>
            <p:cNvSpPr txBox="1">
              <a:spLocks/>
            </p:cNvSpPr>
            <p:nvPr/>
          </p:nvSpPr>
          <p:spPr>
            <a:xfrm>
              <a:off x="5739992" y="6011015"/>
              <a:ext cx="917322" cy="165600"/>
            </a:xfrm>
            <a:prstGeom prst="rect">
              <a:avLst/>
            </a:prstGeom>
          </p:spPr>
          <p:txBody>
            <a:bodyPr vert="horz" lIns="0" tIns="0" rIns="0" bIns="0" rtlCol="0" anchor="t" anchorCtr="0">
              <a:noAutofit/>
            </a:bodyPr>
            <a:lstStyle>
              <a:lvl1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1pPr>
              <a:lvl2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2pPr>
              <a:lvl3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3pPr>
              <a:lvl4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4pPr>
              <a:lvl5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5pPr>
              <a:lvl6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6pPr>
              <a:lvl7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7pPr>
              <a:lvl8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8pPr>
              <a:lvl9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9pPr>
            </a:lstStyle>
            <a:p>
              <a:pPr marL="0" marR="0" lvl="0" indent="0" algn="ctr" defTabSz="3240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de-DE" sz="1100" b="0" i="0" u="none" strike="noStrike" kern="1200" cap="none" spc="0" normalizeH="0" baseline="0" noProof="0" dirty="0">
                  <a:ln>
                    <a:noFill/>
                  </a:ln>
                  <a:solidFill>
                    <a:srgbClr val="2B373D"/>
                  </a:solidFill>
                  <a:effectLst/>
                  <a:uLnTx/>
                  <a:uFillTx/>
                  <a:latin typeface="Calmetta"/>
                  <a:ea typeface="Calmetta Light" panose="020B0403020203030204" pitchFamily="34" charset="0"/>
                  <a:cs typeface="Calmetta Light" panose="020B0403020203030204" pitchFamily="34" charset="0"/>
                </a:rPr>
                <a:t>[Kundenlogo]</a:t>
              </a:r>
            </a:p>
            <a:p>
              <a:pPr marL="0" marR="0" lvl="0" indent="0" algn="ctr" defTabSz="324000" rtl="0" eaLnBrk="1" fontAlgn="auto" latinLnBrk="0" hangingPunct="1">
                <a:lnSpc>
                  <a:spcPct val="110000"/>
                </a:lnSpc>
                <a:spcBef>
                  <a:spcPts val="0"/>
                </a:spcBef>
                <a:spcAft>
                  <a:spcPts val="0"/>
                </a:spcAft>
                <a:buClrTx/>
                <a:buSzTx/>
                <a:buFont typeface="Arial" panose="020B0604020202020204" pitchFamily="34" charset="0"/>
                <a:buNone/>
                <a:tabLst/>
                <a:defRPr/>
              </a:pPr>
              <a:endParaRPr kumimoji="0" lang="de-DE" sz="1100" b="0" i="0" u="none" strike="noStrike" kern="1200" cap="none" spc="0" normalizeH="0" baseline="0" noProof="0" dirty="0">
                <a:ln>
                  <a:noFill/>
                </a:ln>
                <a:solidFill>
                  <a:srgbClr val="2B373D"/>
                </a:solidFill>
                <a:effectLst/>
                <a:uLnTx/>
                <a:uFillTx/>
                <a:latin typeface="Calmetta"/>
                <a:ea typeface="Calmetta Light" panose="020B0403020203030204" pitchFamily="34" charset="0"/>
                <a:cs typeface="Calmetta Light" panose="020B0403020203030204" pitchFamily="34" charset="0"/>
              </a:endParaRPr>
            </a:p>
          </p:txBody>
        </p:sp>
        <p:sp>
          <p:nvSpPr>
            <p:cNvPr id="8" name="Rechteck 7">
              <a:extLst>
                <a:ext uri="{FF2B5EF4-FFF2-40B4-BE49-F238E27FC236}">
                  <a16:creationId xmlns:a16="http://schemas.microsoft.com/office/drawing/2014/main" id="{F429989E-B6FE-F77B-3608-4BE3EEDAE463}"/>
                </a:ext>
              </a:extLst>
            </p:cNvPr>
            <p:cNvSpPr/>
            <p:nvPr/>
          </p:nvSpPr>
          <p:spPr>
            <a:xfrm>
              <a:off x="5735415" y="5854333"/>
              <a:ext cx="921899" cy="491574"/>
            </a:xfrm>
            <a:prstGeom prst="rect">
              <a:avLst/>
            </a:pr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864017" rtl="0" eaLnBrk="1" fontAlgn="auto" latinLnBrk="0" hangingPunct="1">
                <a:lnSpc>
                  <a:spcPct val="100000"/>
                </a:lnSpc>
                <a:spcBef>
                  <a:spcPts val="0"/>
                </a:spcBef>
                <a:spcAft>
                  <a:spcPts val="0"/>
                </a:spcAft>
                <a:buClrTx/>
                <a:buSzTx/>
                <a:buFontTx/>
                <a:buNone/>
                <a:tabLst/>
                <a:defRPr/>
              </a:pPr>
              <a:endParaRPr kumimoji="0" lang="de-DE" sz="1000" b="0" i="0" u="none" strike="noStrike" kern="1200" cap="none" spc="0" normalizeH="0" baseline="0" noProof="0" dirty="0">
                <a:ln>
                  <a:noFill/>
                </a:ln>
                <a:solidFill>
                  <a:prstClr val="white"/>
                </a:solidFill>
                <a:effectLst/>
                <a:uLnTx/>
                <a:uFillTx/>
                <a:latin typeface="Calmetta XBold"/>
                <a:ea typeface="+mn-ea"/>
                <a:cs typeface="+mn-cs"/>
              </a:endParaRPr>
            </a:p>
          </p:txBody>
        </p:sp>
      </p:grpSp>
      <p:grpSp>
        <p:nvGrpSpPr>
          <p:cNvPr id="11" name="Gruppieren 10">
            <a:extLst>
              <a:ext uri="{FF2B5EF4-FFF2-40B4-BE49-F238E27FC236}">
                <a16:creationId xmlns:a16="http://schemas.microsoft.com/office/drawing/2014/main" id="{02A59531-F64F-CBC8-6C80-A57AD023529C}"/>
              </a:ext>
              <a:ext uri="{C183D7F6-B498-43B3-948B-1728B52AA6E4}">
                <adec:decorative xmlns:adec="http://schemas.microsoft.com/office/drawing/2017/decorative" val="1"/>
              </a:ext>
            </a:extLst>
          </p:cNvPr>
          <p:cNvGrpSpPr/>
          <p:nvPr/>
        </p:nvGrpSpPr>
        <p:grpSpPr>
          <a:xfrm>
            <a:off x="323681" y="5914632"/>
            <a:ext cx="1570002" cy="348603"/>
            <a:chOff x="323681" y="5914632"/>
            <a:chExt cx="1570002" cy="348603"/>
          </a:xfrm>
        </p:grpSpPr>
        <p:pic>
          <p:nvPicPr>
            <p:cNvPr id="9" name="Grafik 8" descr="Ein Bild, das Schrift, Grafiken, Screenshot, Logo enthält.&#10;&#10;Automatisch generierte Beschreibung">
              <a:extLst>
                <a:ext uri="{FF2B5EF4-FFF2-40B4-BE49-F238E27FC236}">
                  <a16:creationId xmlns:a16="http://schemas.microsoft.com/office/drawing/2014/main" id="{E78744A6-0F3D-85FB-72C6-AB17133C0CA5}"/>
                </a:ext>
              </a:extLst>
            </p:cNvPr>
            <p:cNvPicPr>
              <a:picLocks noChangeAspect="1"/>
            </p:cNvPicPr>
            <p:nvPr/>
          </p:nvPicPr>
          <p:blipFill>
            <a:blip r:embed="rId3"/>
            <a:stretch>
              <a:fillRect/>
            </a:stretch>
          </p:blipFill>
          <p:spPr>
            <a:xfrm>
              <a:off x="323681" y="5980014"/>
              <a:ext cx="1120353" cy="201923"/>
            </a:xfrm>
            <a:prstGeom prst="rect">
              <a:avLst/>
            </a:prstGeom>
          </p:spPr>
        </p:pic>
        <p:pic>
          <p:nvPicPr>
            <p:cNvPr id="10" name="Grafik 9">
              <a:extLst>
                <a:ext uri="{FF2B5EF4-FFF2-40B4-BE49-F238E27FC236}">
                  <a16:creationId xmlns:a16="http://schemas.microsoft.com/office/drawing/2014/main" id="{E031604D-8E27-2C50-C54C-87440043349A}"/>
                </a:ext>
              </a:extLst>
            </p:cNvPr>
            <p:cNvPicPr>
              <a:picLocks noChangeAspect="1"/>
            </p:cNvPicPr>
            <p:nvPr/>
          </p:nvPicPr>
          <p:blipFill>
            <a:blip r:embed="rId4"/>
            <a:stretch>
              <a:fillRect/>
            </a:stretch>
          </p:blipFill>
          <p:spPr>
            <a:xfrm>
              <a:off x="1490853" y="5914632"/>
              <a:ext cx="402830" cy="348603"/>
            </a:xfrm>
            <a:prstGeom prst="rect">
              <a:avLst/>
            </a:prstGeom>
          </p:spPr>
        </p:pic>
      </p:grpSp>
    </p:spTree>
    <p:extLst>
      <p:ext uri="{BB962C8B-B14F-4D97-AF65-F5344CB8AC3E}">
        <p14:creationId xmlns:p14="http://schemas.microsoft.com/office/powerpoint/2010/main" val="1751950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DBA4279F-2F15-EC79-2E76-FEAF9B55213A}"/>
              </a:ext>
            </a:extLst>
          </p:cNvPr>
          <p:cNvSpPr txBox="1">
            <a:spLocks noGrp="1"/>
          </p:cNvSpPr>
          <p:nvPr>
            <p:ph type="title" idx="4294967295"/>
          </p:nvPr>
        </p:nvSpPr>
        <p:spPr>
          <a:xfrm>
            <a:off x="428408" y="368214"/>
            <a:ext cx="3095623" cy="53641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3000" b="0" i="0" u="none" strike="noStrike" kern="1200" cap="none" spc="0" normalizeH="0" baseline="0" noProof="0" dirty="0">
                <a:ln>
                  <a:noFill/>
                </a:ln>
                <a:solidFill>
                  <a:schemeClr val="tx1"/>
                </a:solidFill>
                <a:effectLst/>
                <a:uLnTx/>
                <a:uFillTx/>
                <a:latin typeface="+mn-lt"/>
                <a:ea typeface="+mn-ea"/>
                <a:cs typeface="+mn-cs"/>
              </a:rPr>
              <a:t>Jedes Rad kann ein JobRad sein – alle Marken &amp; Typen</a:t>
            </a:r>
            <a:endParaRPr kumimoji="0" lang="de-DE" sz="20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endParaRPr>
          </a:p>
        </p:txBody>
      </p:sp>
      <p:pic>
        <p:nvPicPr>
          <p:cNvPr id="8" name="Bildplatzhalter 10" descr="Ein Bild, das eine Frau und einen Mann zeigt, die sich freundlich unterhalten. Beide tragen Fahrradhelme und sitzen auf einem Fahrrad bzw. Lastenrad. Im Hintergrund erkennt man eine Straße und Autos.">
            <a:extLst>
              <a:ext uri="{FF2B5EF4-FFF2-40B4-BE49-F238E27FC236}">
                <a16:creationId xmlns:a16="http://schemas.microsoft.com/office/drawing/2014/main" id="{9451E07F-7E02-2993-FD8C-53AEC9E6E46A}"/>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888488" y="-1"/>
            <a:ext cx="7632000" cy="6480175"/>
          </a:xfrm>
          <a:prstGeom prst="rect">
            <a:avLst/>
          </a:prstGeom>
          <a:solidFill>
            <a:schemeClr val="tx1"/>
          </a:solidFill>
        </p:spPr>
      </p:pic>
    </p:spTree>
    <p:extLst>
      <p:ext uri="{BB962C8B-B14F-4D97-AF65-F5344CB8AC3E}">
        <p14:creationId xmlns:p14="http://schemas.microsoft.com/office/powerpoint/2010/main" val="3488750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5900DD04-4951-8AEF-0A12-AA67AB337CC5}"/>
              </a:ext>
            </a:extLst>
          </p:cNvPr>
          <p:cNvSpPr txBox="1">
            <a:spLocks noGrp="1"/>
          </p:cNvSpPr>
          <p:nvPr>
            <p:ph type="title" idx="4294967295"/>
          </p:nvPr>
        </p:nvSpPr>
        <p:spPr>
          <a:xfrm>
            <a:off x="428408" y="368214"/>
            <a:ext cx="3095623" cy="53641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3000" b="0" i="0" u="none" strike="noStrike" kern="1200" cap="none" spc="0" normalizeH="0" baseline="0" noProof="0" dirty="0">
                <a:ln>
                  <a:noFill/>
                </a:ln>
                <a:solidFill>
                  <a:schemeClr val="tx1"/>
                </a:solidFill>
                <a:effectLst/>
                <a:uLnTx/>
                <a:uFillTx/>
                <a:latin typeface="+mn-lt"/>
                <a:ea typeface="+mn-ea"/>
                <a:cs typeface="+mn-cs"/>
              </a:rPr>
              <a:t>Bis zu 40 % Ersparnis gegenüber Direktkauf!</a:t>
            </a:r>
            <a:endParaRPr kumimoji="0" lang="de-DE" sz="20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endParaRPr>
          </a:p>
        </p:txBody>
      </p:sp>
      <p:pic>
        <p:nvPicPr>
          <p:cNvPr id="7" name="Grafik 6" descr="Ein Bild, das vier lächelnde Personen zeigt, die alle Fahrradhelme tragen und auf ihren Fahrrädern/E-Bikes sitzen. Im Hintergrund steht ein Wohnhaus.">
            <a:extLst>
              <a:ext uri="{FF2B5EF4-FFF2-40B4-BE49-F238E27FC236}">
                <a16:creationId xmlns:a16="http://schemas.microsoft.com/office/drawing/2014/main" id="{1CC7FF62-4C65-E38E-7115-A408A95774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87788" y="0"/>
            <a:ext cx="7632700" cy="6550526"/>
          </a:xfrm>
          <a:prstGeom prst="rect">
            <a:avLst/>
          </a:prstGeom>
        </p:spPr>
      </p:pic>
    </p:spTree>
    <p:extLst>
      <p:ext uri="{BB962C8B-B14F-4D97-AF65-F5344CB8AC3E}">
        <p14:creationId xmlns:p14="http://schemas.microsoft.com/office/powerpoint/2010/main" val="414250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D792A70D-E1AC-CB8E-B2DD-4A30C27DB27A}"/>
              </a:ext>
            </a:extLst>
          </p:cNvPr>
          <p:cNvSpPr txBox="1">
            <a:spLocks noGrp="1"/>
          </p:cNvSpPr>
          <p:nvPr>
            <p:ph type="title" idx="4294967295"/>
          </p:nvPr>
        </p:nvSpPr>
        <p:spPr>
          <a:xfrm>
            <a:off x="428408" y="368214"/>
            <a:ext cx="3217160" cy="53641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3000" b="0" i="0" u="none" strike="noStrike" kern="1200" cap="none" spc="0" normalizeH="0" baseline="0" noProof="0" dirty="0">
                <a:ln>
                  <a:noFill/>
                </a:ln>
                <a:solidFill>
                  <a:schemeClr val="accent2"/>
                </a:solidFill>
                <a:effectLst/>
                <a:uLnTx/>
                <a:uFillTx/>
                <a:latin typeface="+mn-lt"/>
                <a:ea typeface="+mn-ea"/>
                <a:cs typeface="+mn-cs"/>
              </a:rPr>
              <a:t>Top ausgestattet mit Vollkasko und Werkstatt-Services</a:t>
            </a:r>
          </a:p>
        </p:txBody>
      </p:sp>
      <p:pic>
        <p:nvPicPr>
          <p:cNvPr id="8" name="Grafik 7" descr="Ein Bild, dessen Fokus auf einer Fahrradspeiche liegt. Das Fahrrad befindet sich in einer Fahrradwerkstatt. Ein Mann kontrolliert das Rad gerade.">
            <a:extLst>
              <a:ext uri="{FF2B5EF4-FFF2-40B4-BE49-F238E27FC236}">
                <a16:creationId xmlns:a16="http://schemas.microsoft.com/office/drawing/2014/main" id="{038D74A7-1F92-DEF9-03C8-E0ECCBD7A45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888488" y="-1"/>
            <a:ext cx="7632000" cy="6480175"/>
          </a:xfrm>
          <a:prstGeom prst="rect">
            <a:avLst/>
          </a:prstGeom>
        </p:spPr>
      </p:pic>
    </p:spTree>
    <p:extLst>
      <p:ext uri="{BB962C8B-B14F-4D97-AF65-F5344CB8AC3E}">
        <p14:creationId xmlns:p14="http://schemas.microsoft.com/office/powerpoint/2010/main" val="1933107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platzhalter 4">
            <a:extLst>
              <a:ext uri="{FF2B5EF4-FFF2-40B4-BE49-F238E27FC236}">
                <a16:creationId xmlns:a16="http://schemas.microsoft.com/office/drawing/2014/main" id="{F64DE67C-575B-E780-5DA2-79725C3BB36F}"/>
              </a:ext>
            </a:extLst>
          </p:cNvPr>
          <p:cNvSpPr txBox="1">
            <a:spLocks noGrp="1"/>
          </p:cNvSpPr>
          <p:nvPr>
            <p:ph type="title" idx="4294967295"/>
          </p:nvPr>
        </p:nvSpPr>
        <p:spPr>
          <a:xfrm>
            <a:off x="428408" y="368214"/>
            <a:ext cx="3253468" cy="191778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3000" b="0" i="0" u="none" strike="noStrike" kern="1200" cap="none" spc="0" normalizeH="0" baseline="0" noProof="0" dirty="0">
                <a:ln>
                  <a:noFill/>
                </a:ln>
                <a:solidFill>
                  <a:schemeClr val="tx1"/>
                </a:solidFill>
                <a:effectLst/>
                <a:uLnTx/>
                <a:uFillTx/>
                <a:latin typeface="+mn-lt"/>
                <a:ea typeface="+mn-ea"/>
                <a:cs typeface="+mn-cs"/>
              </a:rPr>
              <a:t>Volle Fahrt voraus!</a:t>
            </a:r>
          </a:p>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20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Bestellen Sie Ihr Wunschrad einfach und schnell im </a:t>
            </a:r>
            <a:r>
              <a:rPr kumimoji="0" lang="de-DE" sz="2000" b="0" i="0" u="none" strike="noStrike" kern="1200" cap="none" spc="0" normalizeH="0" baseline="0" noProof="0" dirty="0" err="1">
                <a:ln>
                  <a:noFill/>
                </a:ln>
                <a:solidFill>
                  <a:schemeClr val="tx1"/>
                </a:solidFill>
                <a:effectLst/>
                <a:uLnTx/>
                <a:uFillTx/>
                <a:latin typeface="Calmetta"/>
                <a:ea typeface="Calmetta" panose="020B0603020203030204" pitchFamily="34" charset="0"/>
                <a:cs typeface="Calmetta" panose="020B0603020203030204" pitchFamily="34" charset="0"/>
              </a:rPr>
              <a:t>meinJobRad</a:t>
            </a:r>
            <a:r>
              <a:rPr kumimoji="0" lang="de-DE" sz="2000" b="0" i="0" u="none" strike="noStrike" kern="1200" cap="none" spc="0" normalizeH="0" baseline="30000" noProof="0" dirty="0">
                <a:ln>
                  <a:noFill/>
                </a:ln>
                <a:solidFill>
                  <a:schemeClr val="tx1"/>
                </a:solidFill>
                <a:effectLst/>
                <a:uLnTx/>
                <a:uFillTx/>
                <a:latin typeface="Calmetta"/>
                <a:ea typeface="Calmetta" panose="020B0603020203030204" pitchFamily="34" charset="0"/>
                <a:cs typeface="Calmetta" panose="020B0603020203030204" pitchFamily="34" charset="0"/>
              </a:rPr>
              <a:t>®</a:t>
            </a:r>
            <a:r>
              <a:rPr kumimoji="0" lang="de-DE" sz="20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-Portal.</a:t>
            </a:r>
          </a:p>
        </p:txBody>
      </p:sp>
      <p:sp>
        <p:nvSpPr>
          <p:cNvPr id="15" name="Textplatzhalter 4">
            <a:extLst>
              <a:ext uri="{FF2B5EF4-FFF2-40B4-BE49-F238E27FC236}">
                <a16:creationId xmlns:a16="http://schemas.microsoft.com/office/drawing/2014/main" id="{F5AADC49-AB07-1298-5DDB-5E3A5F13735D}"/>
              </a:ext>
            </a:extLst>
          </p:cNvPr>
          <p:cNvSpPr txBox="1">
            <a:spLocks/>
          </p:cNvSpPr>
          <p:nvPr/>
        </p:nvSpPr>
        <p:spPr>
          <a:xfrm>
            <a:off x="428408" y="2692314"/>
            <a:ext cx="3095623" cy="1917786"/>
          </a:xfrm>
          <a:prstGeom prst="rect">
            <a:avLst/>
          </a:prstGeom>
        </p:spPr>
        <p:txBody>
          <a:bodyPr vert="horz" lIns="0" tIns="0" rIns="0" bIns="0" rtlCol="0" anchor="t" anchorCtr="0">
            <a:noAutofit/>
          </a:bodyPr>
          <a:lstStyle>
            <a:lvl1pPr marL="0" indent="0" algn="l" defTabSz="324000" rtl="0" eaLnBrk="1" latinLnBrk="0" hangingPunct="1">
              <a:lnSpc>
                <a:spcPct val="110000"/>
              </a:lnSpc>
              <a:spcBef>
                <a:spcPts val="0"/>
              </a:spcBef>
              <a:spcAft>
                <a:spcPts val="2300"/>
              </a:spcAft>
              <a:buFont typeface="Arial" panose="020B0604020202020204" pitchFamily="34" charset="0"/>
              <a:buNone/>
              <a:defRPr sz="3300" b="0" kern="1200">
                <a:solidFill>
                  <a:schemeClr val="accent2"/>
                </a:solidFill>
                <a:latin typeface="+mn-lt"/>
                <a:ea typeface="+mn-ea"/>
                <a:cs typeface="+mn-cs"/>
              </a:defRPr>
            </a:lvl1pPr>
            <a:lvl2pPr marL="324000" indent="-324000" algn="l" defTabSz="324000" rtl="0" eaLnBrk="1" latinLnBrk="0" hangingPunct="1">
              <a:lnSpc>
                <a:spcPct val="110000"/>
              </a:lnSpc>
              <a:spcBef>
                <a:spcPts val="600"/>
              </a:spcBef>
              <a:buFont typeface="Arial" panose="020B0604020202020204" pitchFamily="34" charset="0"/>
              <a:buChar char="•"/>
              <a:defRPr sz="1900" b="0" kern="1200">
                <a:solidFill>
                  <a:schemeClr val="tx1"/>
                </a:solidFill>
                <a:latin typeface="+mn-lt"/>
                <a:ea typeface="+mn-ea"/>
                <a:cs typeface="+mn-cs"/>
              </a:defRPr>
            </a:lvl2pPr>
            <a:lvl3pPr marL="0" indent="0" algn="l" defTabSz="324000" rtl="0" eaLnBrk="1" latinLnBrk="0" hangingPunct="1">
              <a:lnSpc>
                <a:spcPct val="110000"/>
              </a:lnSpc>
              <a:spcBef>
                <a:spcPts val="1800"/>
              </a:spcBef>
              <a:buFont typeface="Arial" panose="020B0604020202020204" pitchFamily="34" charset="0"/>
              <a:buNone/>
              <a:defRPr sz="1900" b="0" kern="1200">
                <a:solidFill>
                  <a:schemeClr val="tx1"/>
                </a:solidFill>
                <a:latin typeface="+mj-lt"/>
                <a:ea typeface="+mn-ea"/>
                <a:cs typeface="+mn-cs"/>
              </a:defRPr>
            </a:lvl3pPr>
            <a:lvl4pPr marL="0" indent="0" algn="l" defTabSz="324000" rtl="0" eaLnBrk="1" latinLnBrk="0" hangingPunct="1">
              <a:lnSpc>
                <a:spcPct val="110000"/>
              </a:lnSpc>
              <a:spcBef>
                <a:spcPts val="600"/>
              </a:spcBef>
              <a:buFont typeface="Arial" panose="020B0604020202020204" pitchFamily="34" charset="0"/>
              <a:buNone/>
              <a:defRPr sz="1900" b="0" kern="1200">
                <a:solidFill>
                  <a:schemeClr val="tx1"/>
                </a:solidFill>
                <a:latin typeface="+mn-lt"/>
                <a:ea typeface="+mn-ea"/>
                <a:cs typeface="+mn-cs"/>
              </a:defRPr>
            </a:lvl4pPr>
            <a:lvl5pPr marL="324000" indent="-324000" algn="l" defTabSz="324000" rtl="0" eaLnBrk="1" latinLnBrk="0" hangingPunct="1">
              <a:lnSpc>
                <a:spcPct val="110000"/>
              </a:lnSpc>
              <a:spcBef>
                <a:spcPts val="400"/>
              </a:spcBef>
              <a:buFont typeface="Arial" panose="020B0604020202020204" pitchFamily="34" charset="0"/>
              <a:buChar char="•"/>
              <a:defRPr sz="1600" b="0" kern="1200">
                <a:solidFill>
                  <a:schemeClr val="tx1"/>
                </a:solidFill>
                <a:latin typeface="+mn-lt"/>
                <a:ea typeface="+mn-ea"/>
                <a:cs typeface="+mn-cs"/>
              </a:defRPr>
            </a:lvl5pPr>
            <a:lvl6pPr marL="0" indent="0" algn="l" defTabSz="324000" rtl="0" eaLnBrk="1" latinLnBrk="0" hangingPunct="1">
              <a:lnSpc>
                <a:spcPct val="110000"/>
              </a:lnSpc>
              <a:spcBef>
                <a:spcPts val="1200"/>
              </a:spcBef>
              <a:buFont typeface="Arial" panose="020B0604020202020204" pitchFamily="34" charset="0"/>
              <a:buNone/>
              <a:defRPr sz="1600" b="0" kern="1200">
                <a:solidFill>
                  <a:schemeClr val="tx1"/>
                </a:solidFill>
                <a:latin typeface="+mj-lt"/>
                <a:ea typeface="+mn-ea"/>
                <a:cs typeface="+mn-cs"/>
              </a:defRPr>
            </a:lvl6pPr>
            <a:lvl7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7pPr>
            <a:lvl8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8pPr>
            <a:lvl9pPr marL="0" indent="0" algn="l" defTabSz="324000" rtl="0" eaLnBrk="1" latinLnBrk="0" hangingPunct="1">
              <a:lnSpc>
                <a:spcPct val="110000"/>
              </a:lnSpc>
              <a:spcBef>
                <a:spcPts val="400"/>
              </a:spcBef>
              <a:buFont typeface="Arial" panose="020B0604020202020204" pitchFamily="34" charset="0"/>
              <a:buNone/>
              <a:defRPr sz="1600" b="0" kern="1200">
                <a:solidFill>
                  <a:schemeClr val="tx1"/>
                </a:solidFill>
                <a:latin typeface="+mn-lt"/>
                <a:ea typeface="+mn-ea"/>
                <a:cs typeface="+mn-cs"/>
              </a:defRPr>
            </a:lvl9pPr>
          </a:lstStyle>
          <a:p>
            <a:pPr marL="0" marR="0" lvl="0" indent="0" algn="l" defTabSz="864017" rtl="0" eaLnBrk="1" fontAlgn="auto" latinLnBrk="0" hangingPunct="1">
              <a:lnSpc>
                <a:spcPct val="110000"/>
              </a:lnSpc>
              <a:spcBef>
                <a:spcPts val="0"/>
              </a:spcBef>
              <a:spcAft>
                <a:spcPts val="1100"/>
              </a:spcAft>
              <a:buClrTx/>
              <a:buSzTx/>
              <a:buFontTx/>
              <a:buNone/>
              <a:tabLst/>
              <a:defRPr/>
            </a:pPr>
            <a: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Ihr</a:t>
            </a:r>
            <a:r>
              <a:rPr lang="de-DE" sz="1600" dirty="0">
                <a:solidFill>
                  <a:schemeClr val="tx1"/>
                </a:solidFill>
                <a:latin typeface="Calmetta"/>
                <a:ea typeface="Calmetta" panose="020B0603020203030204" pitchFamily="34" charset="0"/>
                <a:cs typeface="Calmetta" panose="020B0603020203030204" pitchFamily="34" charset="0"/>
              </a:rPr>
              <a:t>e </a:t>
            </a:r>
            <a: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Ansprechperson</a:t>
            </a:r>
            <a:b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br>
            <a: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im Unternehmen:</a:t>
            </a:r>
            <a:b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br>
            <a:r>
              <a:rPr kumimoji="0" lang="de-DE" sz="1600" b="0" i="0" u="none" strike="noStrike" kern="1200" cap="none" spc="0" normalizeH="0" baseline="0" noProof="0" dirty="0">
                <a:ln>
                  <a:noFill/>
                </a:ln>
                <a:solidFill>
                  <a:schemeClr val="tx1"/>
                </a:solidFill>
                <a:effectLst/>
                <a:uLnTx/>
                <a:uFillTx/>
                <a:latin typeface="Calmetta"/>
                <a:ea typeface="Calmetta" panose="020B0603020203030204" pitchFamily="34" charset="0"/>
                <a:cs typeface="Calmetta" panose="020B0603020203030204" pitchFamily="34" charset="0"/>
              </a:rPr>
              <a:t>[Kontaktdaten einfügen]</a:t>
            </a:r>
          </a:p>
        </p:txBody>
      </p:sp>
      <p:pic>
        <p:nvPicPr>
          <p:cNvPr id="16" name="Grafik 15" descr="Ein Bild, das eine romantische Abendstimmung einfängt. Man sieht auf eine Straße, auf der eine lächelnde und sportlich gekleidete Rennradfahrerin mit Helm und Radbrille zu sehen ist. Hinter der Straße sieht man grüne Bäume und viel Himmel.">
            <a:extLst>
              <a:ext uri="{FF2B5EF4-FFF2-40B4-BE49-F238E27FC236}">
                <a16:creationId xmlns:a16="http://schemas.microsoft.com/office/drawing/2014/main" id="{39EB376E-D0DC-9076-18D0-9C61BB44846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08887" y="10"/>
            <a:ext cx="7631980" cy="6480165"/>
          </a:xfrm>
          <a:prstGeom prst="rect">
            <a:avLst/>
          </a:prstGeom>
          <a:noFill/>
        </p:spPr>
      </p:pic>
      <p:sp>
        <p:nvSpPr>
          <p:cNvPr id="17" name="Textfeld 16">
            <a:extLst>
              <a:ext uri="{FF2B5EF4-FFF2-40B4-BE49-F238E27FC236}">
                <a16:creationId xmlns:a16="http://schemas.microsoft.com/office/drawing/2014/main" id="{DFB03584-1BA2-D363-E0A4-7D59AD9C869D}"/>
              </a:ext>
              <a:ext uri="{C183D7F6-B498-43B3-948B-1728B52AA6E4}">
                <adec:decorative xmlns:adec="http://schemas.microsoft.com/office/drawing/2017/decorative" val="1"/>
              </a:ext>
            </a:extLst>
          </p:cNvPr>
          <p:cNvSpPr txBox="1"/>
          <p:nvPr/>
        </p:nvSpPr>
        <p:spPr>
          <a:xfrm rot="16200000">
            <a:off x="10642746" y="5611068"/>
            <a:ext cx="1490613" cy="153888"/>
          </a:xfrm>
          <a:prstGeom prst="rect">
            <a:avLst/>
          </a:prstGeom>
          <a:noFill/>
          <a:effectLst>
            <a:outerShdw blurRad="63500" sx="102000" sy="102000" algn="ctr" rotWithShape="0">
              <a:prstClr val="black">
                <a:alpha val="40000"/>
              </a:prstClr>
            </a:outerShdw>
          </a:effectLst>
        </p:spPr>
        <p:txBody>
          <a:bodyPr wrap="square" rtlCol="0">
            <a:spAutoFit/>
          </a:bodyPr>
          <a:lstStyle/>
          <a:p>
            <a:pPr algn="l"/>
            <a:r>
              <a:rPr lang="de-DE" sz="400" dirty="0">
                <a:solidFill>
                  <a:schemeClr val="bg1"/>
                </a:solidFill>
              </a:rPr>
              <a:t>268-01.2024</a:t>
            </a:r>
          </a:p>
        </p:txBody>
      </p:sp>
      <p:grpSp>
        <p:nvGrpSpPr>
          <p:cNvPr id="18" name="Gruppieren 17">
            <a:extLst>
              <a:ext uri="{FF2B5EF4-FFF2-40B4-BE49-F238E27FC236}">
                <a16:creationId xmlns:a16="http://schemas.microsoft.com/office/drawing/2014/main" id="{0D159404-4B00-EDFE-6228-394DEB1CAD41}"/>
              </a:ext>
              <a:ext uri="{C183D7F6-B498-43B3-948B-1728B52AA6E4}">
                <adec:decorative xmlns:adec="http://schemas.microsoft.com/office/drawing/2017/decorative" val="1"/>
              </a:ext>
            </a:extLst>
          </p:cNvPr>
          <p:cNvGrpSpPr/>
          <p:nvPr/>
        </p:nvGrpSpPr>
        <p:grpSpPr>
          <a:xfrm>
            <a:off x="323681" y="5914632"/>
            <a:ext cx="1570002" cy="348603"/>
            <a:chOff x="323681" y="5914632"/>
            <a:chExt cx="1570002" cy="348603"/>
          </a:xfrm>
        </p:grpSpPr>
        <p:pic>
          <p:nvPicPr>
            <p:cNvPr id="19" name="Grafik 18" descr="Ein Bild, das Schrift, Grafiken, Screenshot, Logo enthält.&#10;&#10;Automatisch generierte Beschreibung">
              <a:extLst>
                <a:ext uri="{FF2B5EF4-FFF2-40B4-BE49-F238E27FC236}">
                  <a16:creationId xmlns:a16="http://schemas.microsoft.com/office/drawing/2014/main" id="{7B6011D4-2C44-5DB5-F083-8BC0BB788B80}"/>
                </a:ext>
              </a:extLst>
            </p:cNvPr>
            <p:cNvPicPr>
              <a:picLocks noChangeAspect="1"/>
            </p:cNvPicPr>
            <p:nvPr/>
          </p:nvPicPr>
          <p:blipFill>
            <a:blip r:embed="rId3"/>
            <a:stretch>
              <a:fillRect/>
            </a:stretch>
          </p:blipFill>
          <p:spPr>
            <a:xfrm>
              <a:off x="323681" y="5980014"/>
              <a:ext cx="1120353" cy="201923"/>
            </a:xfrm>
            <a:prstGeom prst="rect">
              <a:avLst/>
            </a:prstGeom>
          </p:spPr>
        </p:pic>
        <p:pic>
          <p:nvPicPr>
            <p:cNvPr id="20" name="Grafik 19">
              <a:extLst>
                <a:ext uri="{FF2B5EF4-FFF2-40B4-BE49-F238E27FC236}">
                  <a16:creationId xmlns:a16="http://schemas.microsoft.com/office/drawing/2014/main" id="{37C14084-0436-23A0-6D74-98B6472B6AC1}"/>
                </a:ext>
              </a:extLst>
            </p:cNvPr>
            <p:cNvPicPr>
              <a:picLocks noChangeAspect="1"/>
            </p:cNvPicPr>
            <p:nvPr/>
          </p:nvPicPr>
          <p:blipFill>
            <a:blip r:embed="rId4"/>
            <a:stretch>
              <a:fillRect/>
            </a:stretch>
          </p:blipFill>
          <p:spPr>
            <a:xfrm>
              <a:off x="1490853" y="5914632"/>
              <a:ext cx="402830" cy="348603"/>
            </a:xfrm>
            <a:prstGeom prst="rect">
              <a:avLst/>
            </a:prstGeom>
          </p:spPr>
        </p:pic>
      </p:grpSp>
      <p:grpSp>
        <p:nvGrpSpPr>
          <p:cNvPr id="8" name="Gruppieren 7">
            <a:extLst>
              <a:ext uri="{FF2B5EF4-FFF2-40B4-BE49-F238E27FC236}">
                <a16:creationId xmlns:a16="http://schemas.microsoft.com/office/drawing/2014/main" id="{59AEC690-3FE7-C084-ED87-0759C31F41F6}"/>
              </a:ext>
              <a:ext uri="{C183D7F6-B498-43B3-948B-1728B52AA6E4}">
                <adec:decorative xmlns:adec="http://schemas.microsoft.com/office/drawing/2017/decorative" val="1"/>
              </a:ext>
            </a:extLst>
          </p:cNvPr>
          <p:cNvGrpSpPr/>
          <p:nvPr/>
        </p:nvGrpSpPr>
        <p:grpSpPr>
          <a:xfrm>
            <a:off x="1924457" y="5847163"/>
            <a:ext cx="921899" cy="491574"/>
            <a:chOff x="5735415" y="5854333"/>
            <a:chExt cx="921899" cy="491574"/>
          </a:xfrm>
        </p:grpSpPr>
        <p:sp>
          <p:nvSpPr>
            <p:cNvPr id="9" name="Untertitel 10">
              <a:extLst>
                <a:ext uri="{FF2B5EF4-FFF2-40B4-BE49-F238E27FC236}">
                  <a16:creationId xmlns:a16="http://schemas.microsoft.com/office/drawing/2014/main" id="{E25CEE8B-F774-237A-36DF-714AD3A0BA6A}"/>
                </a:ext>
              </a:extLst>
            </p:cNvPr>
            <p:cNvSpPr txBox="1">
              <a:spLocks/>
            </p:cNvSpPr>
            <p:nvPr/>
          </p:nvSpPr>
          <p:spPr>
            <a:xfrm>
              <a:off x="5739992" y="6011015"/>
              <a:ext cx="917322" cy="165600"/>
            </a:xfrm>
            <a:prstGeom prst="rect">
              <a:avLst/>
            </a:prstGeom>
          </p:spPr>
          <p:txBody>
            <a:bodyPr vert="horz" lIns="0" tIns="0" rIns="0" bIns="0" rtlCol="0" anchor="t" anchorCtr="0">
              <a:noAutofit/>
            </a:bodyPr>
            <a:lstStyle>
              <a:lvl1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1pPr>
              <a:lvl2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2pPr>
              <a:lvl3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3pPr>
              <a:lvl4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4pPr>
              <a:lvl5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5pPr>
              <a:lvl6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6pPr>
              <a:lvl7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7pPr>
              <a:lvl8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8pPr>
              <a:lvl9pPr marL="0" indent="0" algn="l" defTabSz="324000" rtl="0" eaLnBrk="1" latinLnBrk="0" hangingPunct="1">
                <a:lnSpc>
                  <a:spcPct val="110000"/>
                </a:lnSpc>
                <a:spcBef>
                  <a:spcPts val="0"/>
                </a:spcBef>
                <a:buFont typeface="Arial" panose="020B0604020202020204" pitchFamily="34" charset="0"/>
                <a:buNone/>
                <a:defRPr sz="1800" b="0" kern="1200">
                  <a:solidFill>
                    <a:schemeClr val="tx1"/>
                  </a:solidFill>
                  <a:latin typeface="Calmetta Light" panose="020B0403020203030204" pitchFamily="34" charset="0"/>
                  <a:ea typeface="Calmetta Light" panose="020B0403020203030204" pitchFamily="34" charset="0"/>
                  <a:cs typeface="Calmetta Light" panose="020B0403020203030204" pitchFamily="34" charset="0"/>
                </a:defRPr>
              </a:lvl9pPr>
            </a:lstStyle>
            <a:p>
              <a:pPr marL="0" marR="0" lvl="0" indent="0" algn="ctr" defTabSz="3240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de-DE" sz="1100" b="0" i="0" u="none" strike="noStrike" kern="1200" cap="none" spc="0" normalizeH="0" baseline="0" noProof="0" dirty="0">
                  <a:ln>
                    <a:noFill/>
                  </a:ln>
                  <a:solidFill>
                    <a:srgbClr val="2B373D"/>
                  </a:solidFill>
                  <a:effectLst/>
                  <a:uLnTx/>
                  <a:uFillTx/>
                  <a:latin typeface="Calmetta"/>
                  <a:ea typeface="Calmetta Light" panose="020B0403020203030204" pitchFamily="34" charset="0"/>
                  <a:cs typeface="Calmetta Light" panose="020B0403020203030204" pitchFamily="34" charset="0"/>
                </a:rPr>
                <a:t>[Kundenlogo]</a:t>
              </a:r>
            </a:p>
            <a:p>
              <a:pPr marL="0" marR="0" lvl="0" indent="0" algn="ctr" defTabSz="324000" rtl="0" eaLnBrk="1" fontAlgn="auto" latinLnBrk="0" hangingPunct="1">
                <a:lnSpc>
                  <a:spcPct val="110000"/>
                </a:lnSpc>
                <a:spcBef>
                  <a:spcPts val="0"/>
                </a:spcBef>
                <a:spcAft>
                  <a:spcPts val="0"/>
                </a:spcAft>
                <a:buClrTx/>
                <a:buSzTx/>
                <a:buFont typeface="Arial" panose="020B0604020202020204" pitchFamily="34" charset="0"/>
                <a:buNone/>
                <a:tabLst/>
                <a:defRPr/>
              </a:pPr>
              <a:endParaRPr kumimoji="0" lang="de-DE" sz="1100" b="0" i="0" u="none" strike="noStrike" kern="1200" cap="none" spc="0" normalizeH="0" baseline="0" noProof="0" dirty="0">
                <a:ln>
                  <a:noFill/>
                </a:ln>
                <a:solidFill>
                  <a:srgbClr val="2B373D"/>
                </a:solidFill>
                <a:effectLst/>
                <a:uLnTx/>
                <a:uFillTx/>
                <a:latin typeface="Calmetta"/>
                <a:ea typeface="Calmetta Light" panose="020B0403020203030204" pitchFamily="34" charset="0"/>
                <a:cs typeface="Calmetta Light" panose="020B0403020203030204" pitchFamily="34" charset="0"/>
              </a:endParaRPr>
            </a:p>
          </p:txBody>
        </p:sp>
        <p:sp>
          <p:nvSpPr>
            <p:cNvPr id="10" name="Rechteck 9">
              <a:extLst>
                <a:ext uri="{FF2B5EF4-FFF2-40B4-BE49-F238E27FC236}">
                  <a16:creationId xmlns:a16="http://schemas.microsoft.com/office/drawing/2014/main" id="{09EBB327-C9FC-29C5-3E23-AA7A87FF3146}"/>
                </a:ext>
              </a:extLst>
            </p:cNvPr>
            <p:cNvSpPr/>
            <p:nvPr/>
          </p:nvSpPr>
          <p:spPr>
            <a:xfrm>
              <a:off x="5735415" y="5854333"/>
              <a:ext cx="921899" cy="491574"/>
            </a:xfrm>
            <a:prstGeom prst="rect">
              <a:avLst/>
            </a:prstGeom>
            <a:noFill/>
            <a:ln w="9525">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864017" rtl="0" eaLnBrk="1" fontAlgn="auto" latinLnBrk="0" hangingPunct="1">
                <a:lnSpc>
                  <a:spcPct val="100000"/>
                </a:lnSpc>
                <a:spcBef>
                  <a:spcPts val="0"/>
                </a:spcBef>
                <a:spcAft>
                  <a:spcPts val="0"/>
                </a:spcAft>
                <a:buClrTx/>
                <a:buSzTx/>
                <a:buFontTx/>
                <a:buNone/>
                <a:tabLst/>
                <a:defRPr/>
              </a:pPr>
              <a:endParaRPr kumimoji="0" lang="de-DE" sz="1000" b="0" i="0" u="none" strike="noStrike" kern="1200" cap="none" spc="0" normalizeH="0" baseline="0" noProof="0" dirty="0">
                <a:ln>
                  <a:noFill/>
                </a:ln>
                <a:solidFill>
                  <a:prstClr val="white"/>
                </a:solidFill>
                <a:effectLst/>
                <a:uLnTx/>
                <a:uFillTx/>
                <a:latin typeface="Calmetta XBold"/>
                <a:ea typeface="+mn-ea"/>
                <a:cs typeface="+mn-cs"/>
              </a:endParaRPr>
            </a:p>
          </p:txBody>
        </p:sp>
      </p:grpSp>
    </p:spTree>
    <p:extLst>
      <p:ext uri="{BB962C8B-B14F-4D97-AF65-F5344CB8AC3E}">
        <p14:creationId xmlns:p14="http://schemas.microsoft.com/office/powerpoint/2010/main" val="2448436913"/>
      </p:ext>
    </p:extLst>
  </p:cSld>
  <p:clrMapOvr>
    <a:masterClrMapping/>
  </p:clrMapOvr>
</p:sld>
</file>

<file path=ppt/theme/theme1.xml><?xml version="1.0" encoding="utf-8"?>
<a:theme xmlns:a="http://schemas.openxmlformats.org/drawingml/2006/main" name="JobRad PowerPoint Master">
  <a:themeElements>
    <a:clrScheme name="JobRad">
      <a:dk1>
        <a:srgbClr val="2B373D"/>
      </a:dk1>
      <a:lt1>
        <a:sysClr val="window" lastClr="FFFFFF"/>
      </a:lt1>
      <a:dk2>
        <a:srgbClr val="2B373D"/>
      </a:dk2>
      <a:lt2>
        <a:srgbClr val="D6D7D9"/>
      </a:lt2>
      <a:accent1>
        <a:srgbClr val="2B373D"/>
      </a:accent1>
      <a:accent2>
        <a:srgbClr val="FFBCDF"/>
      </a:accent2>
      <a:accent3>
        <a:srgbClr val="B0E572"/>
      </a:accent3>
      <a:accent4>
        <a:srgbClr val="2B373D"/>
      </a:accent4>
      <a:accent5>
        <a:srgbClr val="FFBCDF"/>
      </a:accent5>
      <a:accent6>
        <a:srgbClr val="B0E572"/>
      </a:accent6>
      <a:hlink>
        <a:srgbClr val="2B373D"/>
      </a:hlink>
      <a:folHlink>
        <a:srgbClr val="2B373D"/>
      </a:folHlink>
    </a:clrScheme>
    <a:fontScheme name="JobRad">
      <a:majorFont>
        <a:latin typeface="Calmetta XBold"/>
        <a:ea typeface=""/>
        <a:cs typeface=""/>
      </a:majorFont>
      <a:minorFont>
        <a:latin typeface="Calmett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w="38100">
          <a:noFill/>
        </a:ln>
      </a:spPr>
      <a:bodyPr lIns="0" tIns="0" rIns="0" bIns="0" rtlCol="0" anchor="ctr"/>
      <a:lstStyle>
        <a:defPPr algn="ctr">
          <a:defRPr sz="1000" dirty="0">
            <a:solidFill>
              <a:schemeClr val="bg1"/>
            </a:solidFill>
            <a:latin typeface="+mn-lt"/>
          </a:defRPr>
        </a:defPPr>
      </a:lstStyle>
      <a:style>
        <a:lnRef idx="2">
          <a:schemeClr val="accent1">
            <a:shade val="15000"/>
          </a:schemeClr>
        </a:lnRef>
        <a:fillRef idx="1">
          <a:schemeClr val="accent1"/>
        </a:fillRef>
        <a:effectRef idx="0">
          <a:schemeClr val="accent1"/>
        </a:effectRef>
        <a:fontRef idx="minor">
          <a:schemeClr val="lt1"/>
        </a:fontRef>
      </a:style>
    </a:spDef>
    <a:lnDef>
      <a:spPr>
        <a:ln w="19050" cap="rnd">
          <a:prstDash val="sysDot"/>
          <a:roun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36000" rIns="72000" bIns="36000" rtlCol="0">
        <a:spAutoFit/>
      </a:bodyPr>
      <a:lstStyle>
        <a:defPPr algn="l">
          <a:lnSpc>
            <a:spcPct val="110000"/>
          </a:lnSpc>
          <a:spcBef>
            <a:spcPts val="600"/>
          </a:spcBef>
          <a:defRPr sz="1900" dirty="0" err="1" smtClean="0"/>
        </a:defPPr>
      </a:lstStyle>
    </a:txDef>
  </a:objectDefaults>
  <a:extraClrSchemeLst/>
  <a:custClrLst>
    <a:custClr name="Anthrazit #5">
      <a:srgbClr val="000000"/>
    </a:custClr>
    <a:custClr name="Anthrazit">
      <a:srgbClr val="2B373D"/>
    </a:custClr>
    <a:custClr name="Anthrazit #4">
      <a:srgbClr val="667278"/>
    </a:custClr>
    <a:custClr name="Anthrazit #3">
      <a:srgbClr val="839096"/>
    </a:custClr>
    <a:custClr name="Anthrazit #2">
      <a:srgbClr val="AAAFB1"/>
    </a:custClr>
    <a:custClr name="Anthrazit #1">
      <a:srgbClr val="D5D7D8"/>
    </a:custClr>
    <a:custClr>
      <a:srgbClr val="FFFFFF"/>
    </a:custClr>
    <a:custClr>
      <a:srgbClr val="FFFFFF"/>
    </a:custClr>
    <a:custClr>
      <a:srgbClr val="FFFFFF"/>
    </a:custClr>
    <a:custClr>
      <a:srgbClr val="FFFFFF"/>
    </a:custClr>
    <a:custClr name="Pink #5">
      <a:srgbClr val="79003D"/>
    </a:custClr>
    <a:custClr name="Pink #4">
      <a:srgbClr val="9A014E"/>
    </a:custClr>
    <a:custClr name="Pink #3">
      <a:srgbClr val="BC005F"/>
    </a:custClr>
    <a:custClr name="Pink #2">
      <a:srgbClr val="E471AB"/>
    </a:custClr>
    <a:custClr name="Pink #1">
      <a:srgbClr val="FF8AC5"/>
    </a:custClr>
    <a:custClr name="Pink">
      <a:srgbClr val="FFBCDE"/>
    </a:custClr>
    <a:custClr>
      <a:srgbClr val="FFFFFF"/>
    </a:custClr>
    <a:custClr>
      <a:srgbClr val="FFFFFF"/>
    </a:custClr>
    <a:custClr>
      <a:srgbClr val="FFFFFF"/>
    </a:custClr>
    <a:custClr>
      <a:srgbClr val="FFFFFF"/>
    </a:custClr>
    <a:custClr name="Maigrün #5">
      <a:srgbClr val="12170B"/>
    </a:custClr>
    <a:custClr name="Maigrün #4">
      <a:srgbClr val="3E7400"/>
    </a:custClr>
    <a:custClr name="Maigrün #3">
      <a:srgbClr val="649926"/>
    </a:custClr>
    <a:custClr name="Maigrün #2">
      <a:srgbClr val="8EC151"/>
    </a:custClr>
    <a:custClr name="Maigrün">
      <a:srgbClr val="B0E572"/>
    </a:custClr>
    <a:custClr name="Maigrün #1">
      <a:srgbClr val="D0EFAA"/>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Kundendatei_PPT_JobRad_04.potx" id="{7E321880-B21C-474A-8AE6-D6A80AD78ADB}" vid="{8DCA2C92-2936-42B2-9945-51833EC5202B}"/>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048EBF5821D74CA74910E7ECC52BE1" ma:contentTypeVersion="15" ma:contentTypeDescription="Create a new document." ma:contentTypeScope="" ma:versionID="31677b5106dbf1c9cfc3d707e736b6e3">
  <xsd:schema xmlns:xsd="http://www.w3.org/2001/XMLSchema" xmlns:xs="http://www.w3.org/2001/XMLSchema" xmlns:p="http://schemas.microsoft.com/office/2006/metadata/properties" xmlns:ns2="f90aa945-d753-4ae3-8ce2-a964a9fd1206" xmlns:ns3="307b571a-e85a-473f-98c5-075223c87f3d" targetNamespace="http://schemas.microsoft.com/office/2006/metadata/properties" ma:root="true" ma:fieldsID="44942f8c9992623c45245208af454479" ns2:_="" ns3:_="">
    <xsd:import namespace="f90aa945-d753-4ae3-8ce2-a964a9fd1206"/>
    <xsd:import namespace="307b571a-e85a-473f-98c5-075223c87f3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0aa945-d753-4ae3-8ce2-a964a9fd12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78bf29e9-b1c4-40c9-90b5-c3cab40393d2"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7b571a-e85a-473f-98c5-075223c87f3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d648c6e-6ad8-41a8-b1fb-16b81f34ff56}" ma:internalName="TaxCatchAll" ma:showField="CatchAllData" ma:web="307b571a-e85a-473f-98c5-075223c87f3d">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BF46F0-F461-4E73-B5D0-DB99F340F3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0aa945-d753-4ae3-8ce2-a964a9fd1206"/>
    <ds:schemaRef ds:uri="307b571a-e85a-473f-98c5-075223c87f3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F09941C-AE88-48D9-805C-E464B1BDC2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JobRad Standard Präsentationsvorlage 16_9 (5)</Template>
  <TotalTime>0</TotalTime>
  <Words>97</Words>
  <Application>Microsoft Office PowerPoint</Application>
  <PresentationFormat>Benutzerdefiniert</PresentationFormat>
  <Paragraphs>12</Paragraphs>
  <Slides>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vt:i4>
      </vt:variant>
    </vt:vector>
  </HeadingPairs>
  <TitlesOfParts>
    <vt:vector size="10" baseType="lpstr">
      <vt:lpstr>Arial</vt:lpstr>
      <vt:lpstr>Calibri</vt:lpstr>
      <vt:lpstr>Calmetta</vt:lpstr>
      <vt:lpstr>Calmetta XBold</vt:lpstr>
      <vt:lpstr>JobRad PowerPoint Master</vt:lpstr>
      <vt:lpstr>Zum Wunschbike mit JobRad®</vt:lpstr>
      <vt:lpstr>Jedes Rad kann ein JobRad sein – alle Marken &amp; Typen</vt:lpstr>
      <vt:lpstr>Bis zu 40 % Ersparnis gegenüber Direktkauf!</vt:lpstr>
      <vt:lpstr>Top ausgestattet mit Vollkasko und Werkstatt-Services</vt:lpstr>
      <vt:lpstr>Volle Fahrt voraus! Bestellen Sie Ihr Wunschrad einfach und schnell im meinJobRad®-Portal.</vt:lpstr>
    </vt:vector>
  </TitlesOfParts>
  <Company>JobRad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Carolin Schumacher - JobRad</dc:creator>
  <cp:lastModifiedBy>JobRad GmbH</cp:lastModifiedBy>
  <cp:revision>4</cp:revision>
  <dcterms:created xsi:type="dcterms:W3CDTF">2024-11-07T15:54:22Z</dcterms:created>
  <dcterms:modified xsi:type="dcterms:W3CDTF">2025-06-25T11:48:17Z</dcterms:modified>
</cp:coreProperties>
</file>